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60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9" r:id="rId56"/>
    <p:sldId id="310" r:id="rId57"/>
    <p:sldId id="311" r:id="rId58"/>
    <p:sldId id="308" r:id="rId5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>
      <p:cViewPr varScale="1">
        <p:scale>
          <a:sx n="107" d="100"/>
          <a:sy n="107" d="100"/>
        </p:scale>
        <p:origin x="176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E952F-4DD7-4841-9441-4347BA712733}" type="datetimeFigureOut">
              <a:rPr lang="tr-TR" smtClean="0"/>
              <a:pPr/>
              <a:t>30.10.2016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8B0F4-8E08-4624-8DF1-04857E6A17D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7206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Creating Arrays</a:t>
            </a:r>
            <a:endParaRPr lang="tr-T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Prepred By: Dr. Aysun GÜRAN</a:t>
            </a:r>
            <a:endParaRPr lang="tr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792043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199" y="3962400"/>
            <a:ext cx="571951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33400"/>
            <a:ext cx="8608174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"/>
            <a:ext cx="8229600" cy="205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1"/>
            <a:ext cx="7924800" cy="313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28600"/>
            <a:ext cx="6324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259" y="609600"/>
            <a:ext cx="7873482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09600"/>
            <a:ext cx="78550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0"/>
            <a:ext cx="6705600" cy="6617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7391400" cy="338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9000"/>
            <a:ext cx="7696200" cy="3244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28600"/>
            <a:ext cx="6629400" cy="642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0"/>
            <a:ext cx="66286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141844" cy="963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447800"/>
            <a:ext cx="8077200" cy="268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343400"/>
            <a:ext cx="724786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76200"/>
            <a:ext cx="67818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7200"/>
            <a:ext cx="8153400" cy="1131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853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828800"/>
            <a:ext cx="7086600" cy="291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0"/>
            <a:ext cx="7848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72380"/>
            <a:ext cx="7162800" cy="605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229600" cy="382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3657600"/>
            <a:ext cx="763901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04800"/>
            <a:ext cx="73914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229600" cy="35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962400"/>
            <a:ext cx="840975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4114800"/>
            <a:ext cx="2376488" cy="197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9187" y="5715000"/>
            <a:ext cx="567621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990600"/>
            <a:ext cx="72322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90600"/>
            <a:ext cx="8229600" cy="441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1"/>
            <a:ext cx="7010400" cy="3990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971800"/>
            <a:ext cx="645099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304800"/>
            <a:ext cx="5486400" cy="6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143000"/>
            <a:ext cx="6096000" cy="625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752600"/>
            <a:ext cx="535037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4038600" cy="462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685800"/>
            <a:ext cx="3632071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838200"/>
            <a:ext cx="4038600" cy="5614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6248556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4953000"/>
            <a:ext cx="2895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62000"/>
            <a:ext cx="72249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"/>
            <a:ext cx="3429000" cy="55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685800"/>
            <a:ext cx="8229600" cy="3358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810000"/>
            <a:ext cx="7924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762000"/>
            <a:ext cx="8229600" cy="440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33400"/>
            <a:ext cx="784008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5562600"/>
            <a:ext cx="8153400" cy="642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229600" cy="4094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1"/>
            <a:ext cx="6781800" cy="4679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1" y="4724400"/>
            <a:ext cx="6705599" cy="144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371600"/>
            <a:ext cx="7238998" cy="289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"/>
            <a:ext cx="6072804" cy="559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5638800"/>
            <a:ext cx="6019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5791200"/>
            <a:ext cx="6096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1"/>
            <a:ext cx="494345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3581400"/>
            <a:ext cx="5120149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4343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743200"/>
            <a:ext cx="4114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1"/>
            <a:ext cx="586514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4038600"/>
            <a:ext cx="5941443" cy="2681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04800"/>
            <a:ext cx="46039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5029200"/>
            <a:ext cx="577156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28599"/>
            <a:ext cx="5943600" cy="6445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52400"/>
            <a:ext cx="50292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503717"/>
            <a:ext cx="5334000" cy="587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1"/>
            <a:ext cx="6191539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667000"/>
            <a:ext cx="437452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457200"/>
            <a:ext cx="674465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9406" y="4648200"/>
            <a:ext cx="755653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143000"/>
            <a:ext cx="60184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7200"/>
            <a:ext cx="7772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95400"/>
            <a:ext cx="8229600" cy="426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90600"/>
            <a:ext cx="70078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066800"/>
            <a:ext cx="6096000" cy="459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04800"/>
            <a:ext cx="490254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5105400"/>
            <a:ext cx="3657600" cy="128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Solution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&gt;&gt; A= [0 0 0 1 0</a:t>
            </a:r>
            <a:endParaRPr lang="tr-TR" dirty="0" smtClean="0"/>
          </a:p>
          <a:p>
            <a:r>
              <a:rPr lang="en-US" dirty="0" smtClean="0"/>
              <a:t>0 0 0 0 1</a:t>
            </a:r>
            <a:endParaRPr lang="tr-TR" dirty="0" smtClean="0"/>
          </a:p>
          <a:p>
            <a:r>
              <a:rPr lang="en-US" dirty="0" smtClean="0"/>
              <a:t>0 0 0 0 1</a:t>
            </a:r>
            <a:endParaRPr lang="tr-TR" dirty="0" smtClean="0"/>
          </a:p>
          <a:p>
            <a:r>
              <a:rPr lang="en-US" dirty="0" smtClean="0"/>
              <a:t>1 0 1 0 0</a:t>
            </a:r>
            <a:endParaRPr lang="tr-TR" dirty="0" smtClean="0"/>
          </a:p>
          <a:p>
            <a:r>
              <a:rPr lang="en-US" dirty="0" smtClean="0"/>
              <a:t>1 0 0 0 0</a:t>
            </a:r>
            <a:endParaRPr lang="tr-TR" dirty="0" smtClean="0"/>
          </a:p>
          <a:p>
            <a:r>
              <a:rPr lang="en-US" dirty="0" smtClean="0"/>
              <a:t>0 1 0 0 0</a:t>
            </a:r>
            <a:endParaRPr lang="tr-TR" dirty="0" smtClean="0"/>
          </a:p>
          <a:p>
            <a:r>
              <a:rPr lang="en-US" dirty="0" smtClean="0"/>
              <a:t>1 0 1 1 0</a:t>
            </a:r>
            <a:endParaRPr lang="tr-TR" dirty="0" smtClean="0"/>
          </a:p>
          <a:p>
            <a:r>
              <a:rPr lang="en-US" dirty="0" smtClean="0"/>
              <a:t>0 1 1 0 0 </a:t>
            </a:r>
            <a:endParaRPr lang="tr-TR" dirty="0" smtClean="0"/>
          </a:p>
          <a:p>
            <a:r>
              <a:rPr lang="en-US" dirty="0" smtClean="0"/>
              <a:t>0 0 1 1 1</a:t>
            </a:r>
            <a:endParaRPr lang="tr-TR" dirty="0" smtClean="0"/>
          </a:p>
          <a:p>
            <a:r>
              <a:rPr lang="en-US" dirty="0" smtClean="0"/>
              <a:t>0 1 1 0 0]</a:t>
            </a:r>
            <a:endParaRPr lang="tr-TR" dirty="0" smtClean="0"/>
          </a:p>
          <a:p>
            <a:r>
              <a:rPr lang="en-US" dirty="0" smtClean="0"/>
              <a:t> </a:t>
            </a:r>
            <a:endParaRPr lang="tr-TR" dirty="0" smtClean="0"/>
          </a:p>
          <a:p>
            <a:r>
              <a:rPr lang="en-US" dirty="0" smtClean="0"/>
              <a:t>&gt;&gt; A(:,1)'*q</a:t>
            </a:r>
            <a:endParaRPr lang="tr-TR" dirty="0" smtClean="0"/>
          </a:p>
          <a:p>
            <a:r>
              <a:rPr lang="en-US" dirty="0" smtClean="0"/>
              <a:t>&gt;&gt; A(:,2)'*q</a:t>
            </a:r>
            <a:endParaRPr lang="tr-TR" dirty="0" smtClean="0"/>
          </a:p>
          <a:p>
            <a:r>
              <a:rPr lang="en-US" dirty="0" smtClean="0"/>
              <a:t>&gt;&gt; A(:,3)'*q</a:t>
            </a:r>
            <a:endParaRPr lang="tr-TR" dirty="0" smtClean="0"/>
          </a:p>
          <a:p>
            <a:r>
              <a:rPr lang="en-US" dirty="0" smtClean="0"/>
              <a:t>&gt;&gt; A(:,4)'*q</a:t>
            </a:r>
            <a:endParaRPr lang="tr-TR" dirty="0" smtClean="0"/>
          </a:p>
          <a:p>
            <a:r>
              <a:rPr lang="en-US" dirty="0" smtClean="0"/>
              <a:t>&gt;&gt; A(:,5)'*q</a:t>
            </a:r>
            <a:endParaRPr lang="tr-TR" dirty="0" smtClean="0"/>
          </a:p>
          <a:p>
            <a:r>
              <a:rPr lang="en-US" dirty="0" smtClean="0"/>
              <a:t> </a:t>
            </a:r>
            <a:endParaRPr lang="tr-TR" dirty="0" smtClean="0"/>
          </a:p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query</a:t>
            </a:r>
            <a:r>
              <a:rPr lang="tr-TR" dirty="0" smtClean="0"/>
              <a:t> q </a:t>
            </a:r>
            <a:r>
              <a:rPr lang="tr-TR" dirty="0" err="1" smtClean="0"/>
              <a:t>mostly</a:t>
            </a:r>
            <a:r>
              <a:rPr lang="tr-TR" dirty="0" smtClean="0"/>
              <a:t> </a:t>
            </a:r>
            <a:r>
              <a:rPr lang="tr-TR" dirty="0" err="1" smtClean="0"/>
              <a:t>resemble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document</a:t>
            </a:r>
            <a:r>
              <a:rPr lang="tr-TR" dirty="0" smtClean="0"/>
              <a:t> 3.</a:t>
            </a:r>
          </a:p>
          <a:p>
            <a:pPr>
              <a:buNone/>
            </a:pPr>
            <a:endParaRPr lang="tr-T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References</a:t>
            </a:r>
            <a:endParaRPr lang="tr-TR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1600"/>
            <a:ext cx="4059957" cy="252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191000"/>
            <a:ext cx="5207208" cy="193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229600" cy="1939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905000"/>
            <a:ext cx="7981261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276600"/>
            <a:ext cx="7120544" cy="340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0"/>
            <a:ext cx="831897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209800"/>
            <a:ext cx="8229600" cy="2941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5257800"/>
            <a:ext cx="8001000" cy="92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1"/>
            <a:ext cx="701884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114800"/>
            <a:ext cx="6419822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85800"/>
            <a:ext cx="7876741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4A92C20ECF7A4F805B46608BFBD284" ma:contentTypeVersion="1" ma:contentTypeDescription="Create a new document." ma:contentTypeScope="" ma:versionID="1b76fcb6a42289bc13bacc0cebcecd86">
  <xsd:schema xmlns:xsd="http://www.w3.org/2001/XMLSchema" xmlns:p="http://schemas.microsoft.com/office/2006/metadata/properties" xmlns:ns2="http://schemas.microsoft.com/sharepoint/v3/fields" targetNamespace="http://schemas.microsoft.com/office/2006/metadata/properties" ma:root="true" ma:fieldsID="a4bdc82c90326439dac013b2b1f31987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DCDateModified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/fields" elementFormDefault="qualified">
    <xsd:import namespace="http://schemas.microsoft.com/office/2006/documentManagement/types"/>
    <xsd:element name="_DCDateModified" ma:index="8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C3C080E7-285C-497C-8F64-BDB9F81897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0F3FFA58-FB48-4562-A9E5-2B024427C2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8A8FC9-2DF6-4206-899D-B0E9F690CD22}">
  <ds:schemaRefs>
    <ds:schemaRef ds:uri="http://schemas.microsoft.com/office/2006/metadata/propertie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66</Words>
  <Application>Microsoft Macintosh PowerPoint</Application>
  <PresentationFormat>Ekran Gösterisi (4:3)</PresentationFormat>
  <Paragraphs>22</Paragraphs>
  <Slides>55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Creating Arrays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Solution</vt:lpstr>
      <vt:lpstr>References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Arrays</dc:title>
  <dc:creator>Aysun Guran</dc:creator>
  <cp:lastModifiedBy>Berkan Sevli</cp:lastModifiedBy>
  <cp:revision>100</cp:revision>
  <dcterms:created xsi:type="dcterms:W3CDTF">2006-08-16T00:00:00Z</dcterms:created>
  <dcterms:modified xsi:type="dcterms:W3CDTF">2016-10-30T20:57:31Z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0x010100C94A92C20ECF7A4F805B46608BFBD284</vt:lpwstr>
  </property>
</Properties>
</file>